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embeddedFontLst>
    <p:embeddedFont>
      <p:font typeface="Pretendard ExtraBold" panose="02000903000000020004" pitchFamily="50" charset="-127"/>
      <p:bold r:id="rId4"/>
    </p:embeddedFont>
    <p:embeddedFont>
      <p:font typeface="맑은 고딕" panose="020B0503020000020004" pitchFamily="50" charset="-127"/>
      <p:regular r:id="rId5"/>
      <p:bold r:id="rId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(예시)참가기업 홍보용 템플릿" id="{D260ADCB-23CC-48EA-9BB7-F1AD008153FE}">
          <p14:sldIdLst>
            <p14:sldId id="257"/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96" d="100"/>
          <a:sy n="96" d="100"/>
        </p:scale>
        <p:origin x="27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DDBF9-68EF-F50C-7D14-4075BC1F9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EDE57A4-C5AB-8674-B116-1E3DE6C4D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62A618-BD93-B62B-EA13-2D9AB7DD1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FE3DDD-DBDF-D042-B544-6F3A0151B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F9C442-A3EC-977D-7CC9-9422C994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37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A8BB8F-6E2D-4F2B-C758-49D771D6B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7CC4FB4-3BA9-8369-953F-CEFE24D2D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48B5C1-8B1E-77A3-F9A2-C27875AC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55E72A-706D-FB51-30EA-F33A06BC2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669CF2-4767-AE2F-039E-489134002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709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6E328FB-E77D-80FF-BECC-33407C7B7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9370956-EDE1-0B03-1EDC-532844EA2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FC2F79-3CD5-C4E7-FD1A-676B1BBEB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833E3A-0E15-A47E-3F13-A0FFED3C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22F47E-E630-C1C7-EE70-6B3CAB2D7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3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499029-ABCD-02A2-832E-BFD226516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4A4868-2012-2B47-1152-E1C75DD68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00D1A1-9CB1-0FF0-EEBB-5DFEA3338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A875DE2-7FED-1204-BEB2-CF1AD9EEA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A6B400C-C16B-AE60-2300-8A2B7634C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17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292719-5136-FD03-62BC-10817A136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52D845-9A13-119D-5C16-6F76063E6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0673AD-A2C4-060B-DF27-6DE8F808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8B55F8-D8DA-35CE-999A-617ECBDB3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C7FA19-FD7A-2754-5789-38B2F0E96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6410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D7833D-5E58-3412-D172-20C1FCBC9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4162BB-540F-9E34-A321-301DED1CB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D64D417-7C02-ADA7-973C-AD5CF1182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6598634-1CAD-9D65-DF90-628DDEEAB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45B69BE-7185-DCA8-AA04-04346E77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02828A7-8716-D481-D320-BB13E62DB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180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18D5E0-B1CE-7C15-82F1-86E4AFF27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111FC3-BF3E-1176-11E6-02F3AA73D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93D76DD-8951-3202-0F8E-5E9DC7414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7CD7285-865D-84F2-6866-4133D3E2E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76677A7-D300-F928-A434-2F3F2C97AB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78827E3-7099-008F-6702-6169F723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43B084F-DA69-51A4-2987-4A60CD4E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57B28FA-32D1-407A-60D5-1B0D99DA2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57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D58362-7DE1-1FCC-6B1C-D2E7C872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7D21015-AB4A-FDFB-6E50-589E1AB80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76EE833-32B7-0490-0D35-456A6FBE1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C027A5B-4820-B94A-015B-143050CD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59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B3BCB2E-1BB5-960D-E1DF-A3A24A384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25851B0-EE26-DB84-558A-7088FD65D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F4D53FB-0C0E-FD39-F2BF-01FD9D1F4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84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2FC18F-ACDA-F4DD-4538-19248C2A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09E0E9-23B4-E026-4E70-C0071647C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353842-306A-64E8-4BDF-68396E2EB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0366555-1D23-F167-BA61-79FC761F9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ADA68C2-4081-BAC8-CEBB-2DCA2E4F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8F54A4C-20E0-A3C7-C4D0-29868DEE6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3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A1DA22-1228-FCF0-8668-9156A96E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E0F0E45-B496-C065-3FF0-50E9BA7E0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3EAA3AD-0A22-6897-7DB5-B6DE80E02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9658975-980E-BB77-BF85-6E19CF37E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95315D5-A86F-2F98-26DD-8A32E1DD2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161876-93A4-817D-34ED-8F0AEF38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183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8CE9851-5E3F-55DA-EDE2-960EA79F5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8F3E3D-A6BC-5453-5F7B-E7D2651C6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907E25B-51EB-4DFA-7368-CD181B8AD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955FAB-316C-48F4-BF2E-26D8EA87762D}" type="datetimeFigureOut">
              <a:rPr lang="ko-KR" altLang="en-US" smtClean="0"/>
              <a:t>2026-09-08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607DA6-5BFD-0FF8-7BAB-A5A97B0BE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DFEEB4-E653-4F76-0FC9-0C41CA2311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F62AE2-B04F-46D7-9D33-ECC01DA2D6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2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7EC05-71E9-9914-0BD0-EBD057825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DDBACC1-1FB9-1653-122F-E522602B6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8F533D-0E68-B5EA-4B28-0305AF969A18}"/>
              </a:ext>
            </a:extLst>
          </p:cNvPr>
          <p:cNvSpPr txBox="1"/>
          <p:nvPr/>
        </p:nvSpPr>
        <p:spPr>
          <a:xfrm>
            <a:off x="5676900" y="276499"/>
            <a:ext cx="651510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700" dirty="0"/>
              <a:t>1.</a:t>
            </a:r>
            <a:r>
              <a:rPr lang="ko-KR" altLang="en-US" sz="1700" dirty="0"/>
              <a:t>인스타그램</a:t>
            </a:r>
            <a:r>
              <a:rPr lang="en-US" altLang="ko-KR" sz="1700" dirty="0"/>
              <a:t>, </a:t>
            </a:r>
            <a:r>
              <a:rPr lang="ko-KR" altLang="en-US" sz="1700" dirty="0" err="1"/>
              <a:t>페이스북용</a:t>
            </a:r>
            <a:endParaRPr lang="en-US" altLang="ko-KR" sz="1700" dirty="0"/>
          </a:p>
          <a:p>
            <a:endParaRPr lang="en-US" altLang="ko-KR" sz="1700" dirty="0"/>
          </a:p>
          <a:p>
            <a:r>
              <a:rPr lang="en-US" altLang="ko-KR" sz="1700" dirty="0"/>
              <a:t>[</a:t>
            </a:r>
            <a:r>
              <a:rPr lang="ko-KR" altLang="en-US" sz="1700" dirty="0"/>
              <a:t>템플릿 사용 방법</a:t>
            </a:r>
            <a:r>
              <a:rPr lang="en-US" altLang="ko-KR" sz="1700" dirty="0"/>
              <a:t>]</a:t>
            </a:r>
          </a:p>
          <a:p>
            <a:r>
              <a:rPr lang="en-US" altLang="ko-KR" sz="1700" dirty="0"/>
              <a:t>Exhibitor </a:t>
            </a:r>
            <a:r>
              <a:rPr lang="ko-KR" altLang="en-US" sz="1700" dirty="0"/>
              <a:t>아래 부분의 참가기업명</a:t>
            </a:r>
            <a:r>
              <a:rPr lang="en-US" altLang="ko-KR" sz="1700" dirty="0"/>
              <a:t>, </a:t>
            </a:r>
            <a:r>
              <a:rPr lang="ko-KR" altLang="en-US" sz="1700" dirty="0"/>
              <a:t>부스번호 수정하여 사용 가능</a:t>
            </a:r>
            <a:endParaRPr lang="en-US" altLang="ko-KR" sz="1700" dirty="0"/>
          </a:p>
          <a:p>
            <a:r>
              <a:rPr lang="ko-KR" altLang="en-US" sz="1700" dirty="0"/>
              <a:t>전시 참가 홍보용으로 자유롭게 배포 가능</a:t>
            </a:r>
            <a:endParaRPr lang="en-US" altLang="ko-KR" sz="1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39949C-7E30-B875-B9BD-E571C3A7C66F}"/>
              </a:ext>
            </a:extLst>
          </p:cNvPr>
          <p:cNvSpPr txBox="1"/>
          <p:nvPr/>
        </p:nvSpPr>
        <p:spPr>
          <a:xfrm>
            <a:off x="952500" y="5114925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예</a:t>
            </a:r>
            <a:r>
              <a:rPr lang="en-US" altLang="ko-KR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  <a:r>
              <a:rPr lang="ko-KR" altLang="en-US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참가기업명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E73D08-9369-D40C-1FDE-773E9E1D5EAF}"/>
              </a:ext>
            </a:extLst>
          </p:cNvPr>
          <p:cNvSpPr txBox="1"/>
          <p:nvPr/>
        </p:nvSpPr>
        <p:spPr>
          <a:xfrm>
            <a:off x="2886075" y="5124450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부스번호</a:t>
            </a:r>
          </a:p>
        </p:txBody>
      </p:sp>
    </p:spTree>
    <p:extLst>
      <p:ext uri="{BB962C8B-B14F-4D97-AF65-F5344CB8AC3E}">
        <p14:creationId xmlns:p14="http://schemas.microsoft.com/office/powerpoint/2010/main" val="277435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AB830FB0-143A-BDBE-2150-4D26CC1B8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FDEDC6-708E-B7DA-DF88-86F8B67A9C8F}"/>
              </a:ext>
            </a:extLst>
          </p:cNvPr>
          <p:cNvSpPr txBox="1"/>
          <p:nvPr/>
        </p:nvSpPr>
        <p:spPr>
          <a:xfrm>
            <a:off x="6962775" y="229285"/>
            <a:ext cx="65151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700" dirty="0"/>
              <a:t>2.</a:t>
            </a:r>
            <a:r>
              <a:rPr lang="ko-KR" altLang="en-US" sz="1700" dirty="0" err="1"/>
              <a:t>링크드인</a:t>
            </a:r>
            <a:r>
              <a:rPr lang="en-US" altLang="ko-KR" sz="1700" dirty="0"/>
              <a:t>, </a:t>
            </a:r>
            <a:r>
              <a:rPr lang="ko-KR" altLang="en-US" sz="1700" dirty="0"/>
              <a:t>라인용</a:t>
            </a:r>
            <a:endParaRPr lang="en-US" altLang="ko-KR" sz="1700" dirty="0"/>
          </a:p>
          <a:p>
            <a:endParaRPr lang="en-US" altLang="ko-KR" sz="1700" dirty="0"/>
          </a:p>
          <a:p>
            <a:r>
              <a:rPr lang="en-US" altLang="ko-KR" sz="1700" dirty="0"/>
              <a:t>[</a:t>
            </a:r>
            <a:r>
              <a:rPr lang="ko-KR" altLang="en-US" sz="1700" dirty="0"/>
              <a:t>템플릿 사용 방법</a:t>
            </a:r>
            <a:r>
              <a:rPr lang="en-US" altLang="ko-KR" sz="1700" dirty="0"/>
              <a:t>]</a:t>
            </a:r>
          </a:p>
          <a:p>
            <a:r>
              <a:rPr lang="en-US" altLang="ko-KR" sz="1700" dirty="0"/>
              <a:t>Exhibitor </a:t>
            </a:r>
            <a:r>
              <a:rPr lang="ko-KR" altLang="en-US" sz="1700" dirty="0"/>
              <a:t>아래 부분의 </a:t>
            </a:r>
            <a:endParaRPr lang="en-US" altLang="ko-KR" sz="1700" dirty="0"/>
          </a:p>
          <a:p>
            <a:r>
              <a:rPr lang="ko-KR" altLang="en-US" sz="1700" dirty="0"/>
              <a:t>참가기업명</a:t>
            </a:r>
            <a:r>
              <a:rPr lang="en-US" altLang="ko-KR" sz="1700" dirty="0"/>
              <a:t>, </a:t>
            </a:r>
            <a:r>
              <a:rPr lang="ko-KR" altLang="en-US" sz="1700" dirty="0"/>
              <a:t>부스번호 수정하여 사용 가능</a:t>
            </a:r>
            <a:endParaRPr lang="en-US" altLang="ko-KR" sz="1700" dirty="0"/>
          </a:p>
          <a:p>
            <a:r>
              <a:rPr lang="ko-KR" altLang="en-US" sz="1700" dirty="0"/>
              <a:t>전시 참가 홍보용으로 자유롭게 배포 가능</a:t>
            </a:r>
            <a:endParaRPr lang="en-US" altLang="ko-KR" sz="1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38C037-EE23-9043-3F09-53D12B93B3BA}"/>
              </a:ext>
            </a:extLst>
          </p:cNvPr>
          <p:cNvSpPr txBox="1"/>
          <p:nvPr/>
        </p:nvSpPr>
        <p:spPr>
          <a:xfrm>
            <a:off x="1276350" y="5076825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예</a:t>
            </a:r>
            <a:r>
              <a:rPr lang="en-US" altLang="ko-KR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  <a:r>
              <a:rPr lang="ko-KR" altLang="en-US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참가기업명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76E35A-EB58-9892-2720-22AE5253405A}"/>
              </a:ext>
            </a:extLst>
          </p:cNvPr>
          <p:cNvSpPr txBox="1"/>
          <p:nvPr/>
        </p:nvSpPr>
        <p:spPr>
          <a:xfrm>
            <a:off x="3898210" y="5076825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i="1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부스번호</a:t>
            </a:r>
          </a:p>
        </p:txBody>
      </p:sp>
    </p:spTree>
    <p:extLst>
      <p:ext uri="{BB962C8B-B14F-4D97-AF65-F5344CB8AC3E}">
        <p14:creationId xmlns:p14="http://schemas.microsoft.com/office/powerpoint/2010/main" val="402025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60</Words>
  <Application>Microsoft Office PowerPoint</Application>
  <PresentationFormat>와이드스크린</PresentationFormat>
  <Paragraphs>15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Pretendard ExtraBold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사업전략팀</dc:creator>
  <cp:lastModifiedBy>사업전략팀</cp:lastModifiedBy>
  <cp:revision>4</cp:revision>
  <dcterms:created xsi:type="dcterms:W3CDTF">2026-09-08T00:19:40Z</dcterms:created>
  <dcterms:modified xsi:type="dcterms:W3CDTF">2026-09-08T00:44:46Z</dcterms:modified>
</cp:coreProperties>
</file>